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2" r:id="rId4"/>
    <p:sldId id="266" r:id="rId5"/>
    <p:sldId id="267" r:id="rId6"/>
    <p:sldId id="275" r:id="rId7"/>
    <p:sldId id="280" r:id="rId8"/>
    <p:sldId id="279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D661-A0E7-4EA0-913C-E8B9ACD4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5FAF9-48C0-431F-878A-EEC9AB930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0CB80-D103-4DF1-B054-872A10E2B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A5D6-C52F-40BC-BD7A-24A8E61083BF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0E49-1D51-46D3-A019-5159ADF3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58098-114D-4138-B343-1A30E839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A79-28AE-46C4-838A-A02DD5FA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978E-B368-4264-8281-3F1E78FED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768" y="2521982"/>
            <a:ext cx="5518066" cy="2268559"/>
          </a:xfrm>
        </p:spPr>
        <p:txBody>
          <a:bodyPr/>
          <a:lstStyle/>
          <a:p>
            <a:pPr marR="0" rtl="0"/>
            <a:r>
              <a:rPr lang="en-US" b="1" i="0" u="none" strike="noStrike" baseline="0" dirty="0">
                <a:latin typeface="Lucida Handwriting" panose="03010101010101010101" pitchFamily="66" charset="0"/>
              </a:rPr>
              <a:t>JOY IN MY WORSHIP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20940-E263-4525-AAD4-79CAEBBAE329}"/>
              </a:ext>
            </a:extLst>
          </p:cNvPr>
          <p:cNvSpPr txBox="1"/>
          <p:nvPr/>
        </p:nvSpPr>
        <p:spPr>
          <a:xfrm>
            <a:off x="9635882" y="373699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March 10, 2019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1C29B9E2-6446-4A6D-ACD6-AF99E6814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799" y="73999"/>
            <a:ext cx="1181265" cy="952633"/>
          </a:xfrm>
          <a:prstGeom prst="rect">
            <a:avLst/>
          </a:prstGeom>
        </p:spPr>
      </p:pic>
      <p:pic>
        <p:nvPicPr>
          <p:cNvPr id="9" name="Picture 8" descr="A person standing in front of a cloudy sky&#10;&#10;Description generated with very high confidence">
            <a:extLst>
              <a:ext uri="{FF2B5EF4-FFF2-40B4-BE49-F238E27FC236}">
                <a16:creationId xmlns:a16="http://schemas.microsoft.com/office/drawing/2014/main" id="{AB54FFD9-8700-4B84-AB72-D78235A53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905" y="1306964"/>
            <a:ext cx="3816096" cy="2430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134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4EFC7735-B1C4-4156-B3E7-20D752FF0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44" y="116719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6D3D1B-C1BD-4A51-A3E4-900247BC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1731600"/>
            <a:ext cx="7958331" cy="1077229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“</a:t>
            </a:r>
            <a:r>
              <a:rPr lang="en-US" b="1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Psalm 100</a:t>
            </a:r>
            <a: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is the grand finale of psalms that begin with Psalm 94. These contain a revelation of the </a:t>
            </a:r>
            <a:r>
              <a:rPr lang="en-US" b="1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Lord Jesus Christ</a:t>
            </a:r>
            <a: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and </a:t>
            </a:r>
            <a:r>
              <a:rPr lang="en-US" b="1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His reign</a:t>
            </a:r>
            <a: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on earth following the time of the Great Tribulation.”</a:t>
            </a:r>
            <a:b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b="0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J. Vernon McGee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61DADF0-D882-4364-9AA4-EFEB7D818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2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FF9B28DF-669F-499C-8F13-E11A02762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44" y="116719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24B371-31D2-4372-8A3C-A50F4EFEC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567" y="917784"/>
            <a:ext cx="7958331" cy="1077229"/>
          </a:xfrm>
        </p:spPr>
        <p:txBody>
          <a:bodyPr/>
          <a:lstStyle/>
          <a:p>
            <a:pPr marR="0" rtl="0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SATAN’S DEVICES AGAINST MY </a:t>
            </a: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WORSHIP…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D42053-37E7-439C-AE6A-54803BF576AF}"/>
              </a:ext>
            </a:extLst>
          </p:cNvPr>
          <p:cNvSpPr/>
          <p:nvPr/>
        </p:nvSpPr>
        <p:spPr>
          <a:xfrm>
            <a:off x="1877567" y="2333341"/>
            <a:ext cx="9076945" cy="1746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  <a:lumOff val="3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Tyranny of the </a:t>
            </a:r>
            <a:r>
              <a:rPr lang="en-US" sz="3200" b="1" u="sng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IMMEDIATE</a:t>
            </a:r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  <a:lumOff val="3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Oppression of the </a:t>
            </a:r>
            <a:r>
              <a:rPr lang="en-US" sz="3200" b="1" u="sng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PLEASURABLE </a:t>
            </a:r>
          </a:p>
          <a:p>
            <a:pPr marL="914400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  <a:lumOff val="3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Disintegration of  </a:t>
            </a:r>
            <a:r>
              <a:rPr lang="en-US" sz="3200" b="1" u="sng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COMMITMENT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A3B1F912-7B73-43E0-8D39-E1812E383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2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3F871BFA-586F-4D5F-98E6-95324CC60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04" y="1367245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6BD59-1A13-48D3-A1DA-95567E06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800" y="2554560"/>
            <a:ext cx="8809048" cy="1077229"/>
          </a:xfrm>
        </p:spPr>
        <p:txBody>
          <a:bodyPr/>
          <a:lstStyle/>
          <a:p>
            <a:pPr marR="0" algn="l" rtl="0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MY OBJECTIVE FOR MY </a:t>
            </a:r>
            <a:r>
              <a:rPr lang="en-US" b="1" i="1" u="none" strike="noStrike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WORSHIP…</a:t>
            </a:r>
            <a:endParaRPr lang="en-US" b="0" i="0" u="none" strike="noStrike" baseline="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C630DCAE-E202-4B52-99DD-5CA4FC423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1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DEC875BA-05EB-4545-99FB-9322D4B26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44" y="116719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D91198-309E-46C2-95E3-6FD9D137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752" y="2351771"/>
            <a:ext cx="8732520" cy="1077229"/>
          </a:xfrm>
        </p:spPr>
        <p:txBody>
          <a:bodyPr/>
          <a:lstStyle/>
          <a:p>
            <a:pPr marR="0" algn="l" rtl="0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GOD’S DESIGN FOR MY </a:t>
            </a: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WORSHIP…     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362A74B0-B65B-4BB9-B73A-07EBE764F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8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335B50CB-ACBB-421F-B8AC-4306A1D4F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44" y="116719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901EAD-B45F-44D7-8870-7654C7E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599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MY OBEDIENCE TO GOD </a:t>
            </a:r>
            <a:b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BRINGS </a:t>
            </a:r>
            <a:r>
              <a:rPr lang="en-US" sz="3200" b="1" u="sng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JOY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88907-8FA8-4DE6-ABBE-A25B64A926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“Make”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“Serve” 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“Know”  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“Enter”  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“Be thankful” 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6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“Bless” </a:t>
            </a:r>
          </a:p>
          <a:p>
            <a:endParaRPr lang="en-US" dirty="0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03482A20-94BA-4187-85B2-88C2BDE8C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1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6B575238-49A3-4FF5-A590-41CBBA670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94" y="144475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CE33EC-798E-45A0-8C88-C77C130C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063" y="662061"/>
            <a:ext cx="6480129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MY JOY IN GOD BRINGS</a:t>
            </a:r>
            <a:br>
              <a:rPr lang="en-US" sz="38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3600" b="1" u="sng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OBEDIENCE </a:t>
            </a:r>
            <a:r>
              <a:rPr lang="en-US" sz="38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TO GOD!</a:t>
            </a:r>
            <a:br>
              <a:rPr lang="en-US" sz="3800" b="1" u="sng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en-US" sz="3800" b="1" u="sng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806DC-F920-4EFA-BBF7-E0B084061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57063" y="2033828"/>
            <a:ext cx="7796540" cy="23918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29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“For the LORD, He is good”</a:t>
            </a:r>
          </a:p>
          <a:p>
            <a:pPr>
              <a:lnSpc>
                <a:spcPct val="100000"/>
              </a:lnSpc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29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“HIS mercy is everlasting”</a:t>
            </a:r>
          </a:p>
          <a:p>
            <a:pPr>
              <a:lnSpc>
                <a:spcPct val="100000"/>
              </a:lnSpc>
              <a:buClr>
                <a:schemeClr val="bg1">
                  <a:lumMod val="65000"/>
                  <a:lumOff val="35000"/>
                </a:schemeClr>
              </a:buClr>
            </a:pPr>
            <a:r>
              <a:rPr lang="en-US" sz="29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“And HIS truth endures to all generations”</a:t>
            </a:r>
          </a:p>
          <a:p>
            <a:endParaRPr lang="en-US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0193FAC-239A-4E53-8CA4-EB29ED75B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4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generated with very high confidence">
            <a:extLst>
              <a:ext uri="{FF2B5EF4-FFF2-40B4-BE49-F238E27FC236}">
                <a16:creationId xmlns:a16="http://schemas.microsoft.com/office/drawing/2014/main" id="{C987934E-CF32-40C2-A617-585B0F55E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44" y="1167192"/>
            <a:ext cx="2881980" cy="288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657CA4-8B54-4BF5-919F-61D5444B2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095" y="2608182"/>
            <a:ext cx="8549640" cy="1077229"/>
          </a:xfrm>
        </p:spPr>
        <p:txBody>
          <a:bodyPr/>
          <a:lstStyle/>
          <a:p>
            <a:pPr marR="0" algn="l" rtl="0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MY COMMITMENT </a:t>
            </a:r>
            <a:r>
              <a:rPr lang="en-US" sz="3200" b="1" u="sng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HONORS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and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PLEASES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GOD!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B01ECBEC-C87B-43C4-83F1-CB9F4F772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735" y="0"/>
            <a:ext cx="118126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7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87268-9A4B-4329-B19C-BD577916D9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133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Lucida Handwriting</vt:lpstr>
      <vt:lpstr>MS Shell Dlg 2</vt:lpstr>
      <vt:lpstr>Times New Roman</vt:lpstr>
      <vt:lpstr>Wingdings</vt:lpstr>
      <vt:lpstr>Wingdings 3</vt:lpstr>
      <vt:lpstr>Madison</vt:lpstr>
      <vt:lpstr>JOY IN MY WORSHIP</vt:lpstr>
      <vt:lpstr>“Psalm 100 is the grand finale of psalms that begin with Psalm 94. These contain a revelation of the Lord Jesus Christ and His reign on earth following the time of the Great Tribulation.”  J. Vernon McGee</vt:lpstr>
      <vt:lpstr>SATAN’S DEVICES AGAINST MY WORSHIP…</vt:lpstr>
      <vt:lpstr>MY OBJECTIVE FOR MY WORSHIP…</vt:lpstr>
      <vt:lpstr>GOD’S DESIGN FOR MY WORSHIP…     </vt:lpstr>
      <vt:lpstr>MY OBEDIENCE TO GOD  BRINGS JOY!</vt:lpstr>
      <vt:lpstr>MY JOY IN GOD BRINGS OBEDIENCE TO GOD! </vt:lpstr>
      <vt:lpstr>MY COMMITMENT HONORS and PLEASES GOD!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Hogue, Michael Brian</dc:creator>
  <cp:lastModifiedBy>Hogue, Michael Brian</cp:lastModifiedBy>
  <cp:revision>14</cp:revision>
  <dcterms:created xsi:type="dcterms:W3CDTF">2019-03-09T21:53:26Z</dcterms:created>
  <dcterms:modified xsi:type="dcterms:W3CDTF">2019-03-09T23:24:22Z</dcterms:modified>
</cp:coreProperties>
</file>